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583"/>
    <p:restoredTop sz="95988"/>
  </p:normalViewPr>
  <p:slideViewPr>
    <p:cSldViewPr snapToGrid="0">
      <p:cViewPr varScale="1">
        <p:scale>
          <a:sx n="42" d="100"/>
          <a:sy n="42" d="100"/>
        </p:scale>
        <p:origin x="176" y="1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2CE26-496B-734E-9847-3D10ED274702}" type="datetimeFigureOut">
              <a:rPr lang="en-US" smtClean="0"/>
              <a:t>3/18/23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C726BB-EE2B-5A43-AF72-5D7C6E4FB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68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0690E7-D2A4-194C-8C01-930E347688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FEA8-DFCB-5A5A-0EE5-07BB530FC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DC0B48-D06E-2C7C-5E20-72E0E194A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0DC86-0208-BE79-B33F-A19C6CCA1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3D54C-71FD-810D-1A2E-4D4F5273D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29E2C-2D3A-A370-AFF8-D0884D62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55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0237-90B6-C901-542E-7B71166E0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FFCC4-FD10-D595-7DEE-289EDB907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C0422-47B4-F7DE-5EB1-27FB8157A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5687B-B040-A345-5412-A2C6F339F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32B2B-032A-D693-7825-C26D67CF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45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D25398-6682-520D-EE1C-3E24C3D6D6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594F5-03A9-6C14-CBAC-1B5C4C41E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C3F10-4D85-27E4-690E-716A73E38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D35F1-C1BD-D40E-33DB-30991934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0C0A-C645-F2C5-6467-0975C2D51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66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9C43E-A0E3-FCF8-87B6-20A52F68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69015-D76E-63FA-5904-2022FB3ED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6D761-4A4F-3672-2752-9FCF5092A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2F0BD-C980-57CC-DBA3-56064A1CF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1F350-CF48-F27F-118F-FF7F79A9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1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2DCB-C5FF-F536-134D-169782D3D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CBA642-3D0E-CBEC-C0C4-C7B51F1C2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74B25-1CBB-D14B-2343-DE4FCA7A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B9624-0C92-1D17-875E-F1129DB7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93C38-C82F-BBD4-78CC-EC39826D7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5F5AF-6CEE-5B5E-0614-D08492386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5090D-91A3-F9EA-B807-EF4BECEDDF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4E150-64C5-5223-9E2A-A342E4A18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415F59-23C9-66CD-2EDF-006181A0D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DA773-BBD4-0F28-8136-B46C5C4A1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B26AC-34AB-692A-47AC-E116BE295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91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99919-4EAE-50B9-6F4B-762CD8A5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AADB4-D177-4688-BEDA-BF718332E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54F722-A198-C526-5B96-7CC4EB14F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3601CC-A75F-76BF-FC6D-3FE46378DB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B97E93-F9D1-58F3-54FC-0453AD26C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370B46-BE62-E984-7C7D-6624CB3F6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5DBB36-3C79-55E9-15CC-3CEC28C1F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3425F3-4319-CBED-9E83-58E1F1480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26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594F6-A6E4-8998-5E96-AA5E2B9FA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FFA8A7-9219-4F0F-703D-8206621AC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81C3E6-40CD-49BF-476A-EF645B8C6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54CE2-850C-98DF-BBC8-16D3276B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8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7B575D-545D-3B83-051A-2484B9501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A3FD0-1965-8DDB-342C-846CF81DA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1846E6-0203-48DA-CDA2-D0CA45CB6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1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BA62-4860-4067-E3CC-FB80A9C6A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0E7AF-D3D6-C377-C78B-CA1F3FDB7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1753B-1B4B-E8C6-8A37-C1066ED98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4CF65-EEA7-4A8A-651E-9C46F7AD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C4899-89FF-1302-3E71-E3AEABD65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D156B-3937-3D23-2C22-EBC3DB1FA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40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EC33E-EF9B-7434-7838-7A72FDA93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8FB01-823B-E616-CCF7-88368E3AC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02160-9EFD-9F92-7561-544BD3977B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89426-5DE1-75E5-B934-3FFEF3B7A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1056E-3310-44F8-B3B5-D745BCD7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BB6A8-F753-23E2-1FD1-2CE39DC5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56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F02CEB-5887-965B-1F87-007D78C29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A2B18-1476-BC34-AC3A-469CE661B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4031E-EF41-0659-3D79-3F71C8E71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A2E62-C12B-904F-8B44-4BBD0B4D1B67}" type="datetimeFigureOut">
              <a:rPr lang="en-US" smtClean="0"/>
              <a:t>3/18/23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FDB34-AC16-CA3E-BBC0-88FFE3D4B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5AE54-27C8-F689-50FB-DC5CF415B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C413C-F57A-1940-A284-E4DC8D8E1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7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97CA623-0B17-A0E5-2792-C2C1EA79E3D8}"/>
              </a:ext>
            </a:extLst>
          </p:cNvPr>
          <p:cNvGrpSpPr/>
          <p:nvPr/>
        </p:nvGrpSpPr>
        <p:grpSpPr>
          <a:xfrm>
            <a:off x="2752491" y="1241279"/>
            <a:ext cx="6855839" cy="4268259"/>
            <a:chOff x="0" y="2316480"/>
            <a:chExt cx="12794393" cy="796544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457F4EA-1159-F240-0E4F-DB76913BBB25}"/>
                </a:ext>
              </a:extLst>
            </p:cNvPr>
            <p:cNvSpPr/>
            <p:nvPr/>
          </p:nvSpPr>
          <p:spPr>
            <a:xfrm>
              <a:off x="0" y="2316480"/>
              <a:ext cx="12794393" cy="79654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964" dirty="0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2ECEF23-E241-9975-423C-AC2C205F33CF}"/>
                </a:ext>
              </a:extLst>
            </p:cNvPr>
            <p:cNvGrpSpPr/>
            <p:nvPr/>
          </p:nvGrpSpPr>
          <p:grpSpPr>
            <a:xfrm>
              <a:off x="455890" y="2720284"/>
              <a:ext cx="12338503" cy="7239695"/>
              <a:chOff x="611532" y="2652622"/>
              <a:chExt cx="12338503" cy="7239695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E8DAE43-28F1-364A-B6A2-9A8D662F4EC3}"/>
                  </a:ext>
                </a:extLst>
              </p:cNvPr>
              <p:cNvGrpSpPr/>
              <p:nvPr/>
            </p:nvGrpSpPr>
            <p:grpSpPr>
              <a:xfrm>
                <a:off x="611532" y="2652622"/>
                <a:ext cx="12338503" cy="7239695"/>
                <a:chOff x="490165" y="-337787"/>
                <a:chExt cx="12338503" cy="7239695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F4BDE213-DE98-B440-B484-72EEFFB896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8749"/>
                <a:stretch/>
              </p:blipFill>
              <p:spPr>
                <a:xfrm>
                  <a:off x="4564344" y="273511"/>
                  <a:ext cx="8264324" cy="4536734"/>
                </a:xfrm>
                <a:prstGeom prst="rect">
                  <a:avLst/>
                </a:prstGeom>
              </p:spPr>
            </p:pic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A6A574CF-B61A-2A4E-9858-5008E35D3F3A}"/>
                    </a:ext>
                  </a:extLst>
                </p:cNvPr>
                <p:cNvGrpSpPr/>
                <p:nvPr/>
              </p:nvGrpSpPr>
              <p:grpSpPr>
                <a:xfrm>
                  <a:off x="490165" y="-337787"/>
                  <a:ext cx="10610803" cy="7239695"/>
                  <a:chOff x="490165" y="-337787"/>
                  <a:chExt cx="10610803" cy="7239695"/>
                </a:xfrm>
              </p:grpSpPr>
              <p:pic>
                <p:nvPicPr>
                  <p:cNvPr id="9" name="Picture 8">
                    <a:extLst>
                      <a:ext uri="{FF2B5EF4-FFF2-40B4-BE49-F238E27FC236}">
                        <a16:creationId xmlns:a16="http://schemas.microsoft.com/office/drawing/2014/main" id="{C0BB6011-CA20-8E45-84DE-260F21B9B11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4612" b="21245"/>
                  <a:stretch/>
                </p:blipFill>
                <p:spPr>
                  <a:xfrm>
                    <a:off x="490166" y="3643188"/>
                    <a:ext cx="3628452" cy="176324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8494562B-786F-3642-9E4F-F382BC5E4D9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563203" y="194580"/>
                    <a:ext cx="3548962" cy="1631412"/>
                  </a:xfrm>
                  <a:prstGeom prst="rect">
                    <a:avLst/>
                  </a:prstGeom>
                </p:spPr>
              </p:pic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EBE45F7D-1CF4-894A-9A5F-05E4DFF070DC}"/>
                      </a:ext>
                    </a:extLst>
                  </p:cNvPr>
                  <p:cNvSpPr txBox="1"/>
                  <p:nvPr/>
                </p:nvSpPr>
                <p:spPr>
                  <a:xfrm>
                    <a:off x="490167" y="3199464"/>
                    <a:ext cx="1978443" cy="72610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64" b="1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Floodplain site:</a:t>
                    </a:r>
                  </a:p>
                </p:txBody>
              </p: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8D065CFD-B7DE-BA41-9B87-624DF73B06F7}"/>
                      </a:ext>
                    </a:extLst>
                  </p:cNvPr>
                  <p:cNvSpPr txBox="1"/>
                  <p:nvPr/>
                </p:nvSpPr>
                <p:spPr>
                  <a:xfrm>
                    <a:off x="490167" y="-78778"/>
                    <a:ext cx="1978443" cy="44920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64" b="1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Dry site:</a:t>
                    </a: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979D58E5-2885-DD4C-AA10-926860651213}"/>
                      </a:ext>
                    </a:extLst>
                  </p:cNvPr>
                  <p:cNvSpPr txBox="1"/>
                  <p:nvPr/>
                </p:nvSpPr>
                <p:spPr>
                  <a:xfrm>
                    <a:off x="5668197" y="-337787"/>
                    <a:ext cx="5432771" cy="72610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64" b="1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Estimated hotspots of Green Tea Mass Loss (%)</a:t>
                    </a:r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C8F4E3FF-C38A-624A-9F7C-E8357A8E5564}"/>
                      </a:ext>
                    </a:extLst>
                  </p:cNvPr>
                  <p:cNvSpPr/>
                  <p:nvPr/>
                </p:nvSpPr>
                <p:spPr>
                  <a:xfrm>
                    <a:off x="5645991" y="2786434"/>
                    <a:ext cx="411319" cy="433953"/>
                  </a:xfrm>
                  <a:prstGeom prst="rect">
                    <a:avLst/>
                  </a:prstGeom>
                  <a:noFill/>
                  <a:ln w="9525" cap="flat" cmpd="sng" algn="ctr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4"/>
                  </a:p>
                </p:txBody>
              </p:sp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F980EFEA-5D45-A145-B3ED-824F2A4171EE}"/>
                      </a:ext>
                    </a:extLst>
                  </p:cNvPr>
                  <p:cNvSpPr/>
                  <p:nvPr/>
                </p:nvSpPr>
                <p:spPr>
                  <a:xfrm>
                    <a:off x="6752594" y="2223388"/>
                    <a:ext cx="411319" cy="433953"/>
                  </a:xfrm>
                  <a:prstGeom prst="rect">
                    <a:avLst/>
                  </a:prstGeom>
                  <a:noFill/>
                  <a:ln w="9525" cap="flat" cmpd="sng" algn="ctr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964"/>
                  </a:p>
                </p:txBody>
              </p:sp>
              <p:cxnSp>
                <p:nvCxnSpPr>
                  <p:cNvPr id="17" name="Straight Connector 16">
                    <a:extLst>
                      <a:ext uri="{FF2B5EF4-FFF2-40B4-BE49-F238E27FC236}">
                        <a16:creationId xmlns:a16="http://schemas.microsoft.com/office/drawing/2014/main" id="{9F198108-2362-6D4D-BF94-5C45890FCFFC}"/>
                      </a:ext>
                    </a:extLst>
                  </p:cNvPr>
                  <p:cNvCxnSpPr>
                    <a:stCxn id="10" idx="3"/>
                    <a:endCxn id="15" idx="1"/>
                  </p:cNvCxnSpPr>
                  <p:nvPr/>
                </p:nvCxnSpPr>
                <p:spPr>
                  <a:xfrm>
                    <a:off x="4112165" y="1010286"/>
                    <a:ext cx="2640429" cy="1430079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8DFB9EA7-8C90-6441-B2E7-59BA100F3FB0}"/>
                      </a:ext>
                    </a:extLst>
                  </p:cNvPr>
                  <p:cNvCxnSpPr>
                    <a:cxnSpLocks/>
                    <a:stCxn id="9" idx="3"/>
                  </p:cNvCxnSpPr>
                  <p:nvPr/>
                </p:nvCxnSpPr>
                <p:spPr>
                  <a:xfrm flipV="1">
                    <a:off x="4118618" y="3067763"/>
                    <a:ext cx="1527373" cy="1457046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87627095-9071-A84F-82C4-159F757E414F}"/>
                      </a:ext>
                    </a:extLst>
                  </p:cNvPr>
                  <p:cNvSpPr txBox="1"/>
                  <p:nvPr/>
                </p:nvSpPr>
                <p:spPr>
                  <a:xfrm>
                    <a:off x="490165" y="5529633"/>
                    <a:ext cx="3701488" cy="1372275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marL="153105" indent="-153105">
                      <a:buFont typeface="Arial" panose="020B0604020202020204" pitchFamily="34" charset="0"/>
                      <a:buChar char="•"/>
                    </a:pPr>
                    <a:endParaRPr lang="en-US" sz="964" b="1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  <a:p>
                    <a:pPr algn="ctr"/>
                    <a:r>
                      <a:rPr lang="en-US" sz="75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Higher soil moisture content, deeper active layer depths, more litter mass loss</a:t>
                    </a:r>
                    <a:endParaRPr lang="en-US" sz="964" dirty="0">
                      <a:solidFill>
                        <a:schemeClr val="tx1"/>
                      </a:solidFill>
                    </a:endParaRPr>
                  </a:p>
                  <a:p>
                    <a:pPr marL="153105" indent="-153105">
                      <a:buFont typeface="Arial" panose="020B0604020202020204" pitchFamily="34" charset="0"/>
                      <a:buChar char="•"/>
                    </a:pPr>
                    <a:endParaRPr lang="en-US" sz="964" dirty="0"/>
                  </a:p>
                </p:txBody>
              </p:sp>
            </p:grp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2C55681-12E5-90C6-6757-5C8B5F0FE901}"/>
                  </a:ext>
                </a:extLst>
              </p:cNvPr>
              <p:cNvGrpSpPr/>
              <p:nvPr/>
            </p:nvGrpSpPr>
            <p:grpSpPr>
              <a:xfrm>
                <a:off x="663303" y="4903311"/>
                <a:ext cx="11515786" cy="4954457"/>
                <a:chOff x="663303" y="4903311"/>
                <a:chExt cx="11515786" cy="4954457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D2FC20F5-12C6-C906-ADDD-5329157B9F62}"/>
                    </a:ext>
                  </a:extLst>
                </p:cNvPr>
                <p:cNvSpPr/>
                <p:nvPr/>
              </p:nvSpPr>
              <p:spPr>
                <a:xfrm>
                  <a:off x="8094631" y="5053948"/>
                  <a:ext cx="411319" cy="433953"/>
                </a:xfrm>
                <a:prstGeom prst="rect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964"/>
                </a:p>
              </p:txBody>
            </p:sp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756FE7F8-C4C2-89B0-74EA-097FA09A11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300290" y="5487901"/>
                  <a:ext cx="66637" cy="1822623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654CF6DD-75AC-6FB4-35A0-B91340617639}"/>
                    </a:ext>
                  </a:extLst>
                </p:cNvPr>
                <p:cNvSpPr txBox="1"/>
                <p:nvPr/>
              </p:nvSpPr>
              <p:spPr>
                <a:xfrm>
                  <a:off x="5656238" y="7611882"/>
                  <a:ext cx="1978441" cy="44920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64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Creek sites: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0CC08E00-08ED-F9A0-1E84-CCA9F3D170BC}"/>
                    </a:ext>
                  </a:extLst>
                </p:cNvPr>
                <p:cNvSpPr txBox="1"/>
                <p:nvPr/>
              </p:nvSpPr>
              <p:spPr>
                <a:xfrm>
                  <a:off x="663303" y="4903311"/>
                  <a:ext cx="3570231" cy="13722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marL="153105" indent="-153105">
                    <a:buFont typeface="Arial" panose="020B0604020202020204" pitchFamily="34" charset="0"/>
                    <a:buChar char="•"/>
                  </a:pPr>
                  <a:endParaRPr lang="en-US" sz="964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75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Lower soil moisture content, shallow active layer depths, less litter mass loss</a:t>
                  </a:r>
                  <a:endParaRPr lang="en-US" sz="964" dirty="0">
                    <a:solidFill>
                      <a:schemeClr val="tx1"/>
                    </a:solidFill>
                  </a:endParaRPr>
                </a:p>
                <a:p>
                  <a:pPr marL="153105" indent="-153105">
                    <a:buFont typeface="Arial" panose="020B0604020202020204" pitchFamily="34" charset="0"/>
                    <a:buChar char="•"/>
                  </a:pPr>
                  <a:endParaRPr lang="en-US" sz="964" dirty="0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F272A2AE-52CB-CFB5-6599-4FFD6CA3EBFC}"/>
                    </a:ext>
                  </a:extLst>
                </p:cNvPr>
                <p:cNvSpPr txBox="1"/>
                <p:nvPr/>
              </p:nvSpPr>
              <p:spPr>
                <a:xfrm>
                  <a:off x="9219646" y="8270103"/>
                  <a:ext cx="2959443" cy="158766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marL="153105" indent="-153105">
                    <a:buFont typeface="Arial" panose="020B0604020202020204" pitchFamily="34" charset="0"/>
                    <a:buChar char="•"/>
                  </a:pPr>
                  <a:endParaRPr lang="en-US" sz="964" b="1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US" sz="750" b="1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Varying soil moisture content dependent on aspect and proximity to creek, varying levels of litter mass loss</a:t>
                  </a:r>
                  <a:endParaRPr lang="en-US" sz="964" dirty="0">
                    <a:solidFill>
                      <a:schemeClr val="tx1"/>
                    </a:solidFill>
                  </a:endParaRPr>
                </a:p>
                <a:p>
                  <a:pPr marL="153105" indent="-153105">
                    <a:buFont typeface="Arial" panose="020B0604020202020204" pitchFamily="34" charset="0"/>
                    <a:buChar char="•"/>
                  </a:pPr>
                  <a:endParaRPr lang="en-US" sz="964" dirty="0"/>
                </a:p>
              </p:txBody>
            </p:sp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1215345A-3CAE-C6A9-9750-679A7EA91C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b="29209"/>
                <a:stretch/>
              </p:blipFill>
              <p:spPr>
                <a:xfrm>
                  <a:off x="5742414" y="8014967"/>
                  <a:ext cx="3263192" cy="1763241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16459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Macintosh PowerPoint</Application>
  <PresentationFormat>Widescreen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 Gallois</dc:creator>
  <cp:lastModifiedBy>Elise Gallois</cp:lastModifiedBy>
  <cp:revision>1</cp:revision>
  <dcterms:created xsi:type="dcterms:W3CDTF">2023-03-18T11:26:00Z</dcterms:created>
  <dcterms:modified xsi:type="dcterms:W3CDTF">2023-03-18T11:26:47Z</dcterms:modified>
</cp:coreProperties>
</file>

<file path=docProps/thumbnail.jpeg>
</file>